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https://marp.app/docs
https://github.com/rnd195/my-marp-themes/blob/main/beamer.css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tone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2025-04-15T17:32:42Z</dcterms:created>
  <dcterms:modified xsi:type="dcterms:W3CDTF">2025-04-15T17:32:42Z</dcterms:modified>
</cp:coreProperties>
</file>